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0600" y="381000"/>
            <a:ext cx="7848600" cy="6248400"/>
          </a:xfrm>
        </p:spPr>
        <p:txBody>
          <a:bodyPr>
            <a:normAutofit/>
          </a:bodyPr>
          <a:lstStyle/>
          <a:p>
            <a:pPr marL="0" algn="just">
              <a:spcBef>
                <a:spcPts val="0"/>
              </a:spcBef>
            </a:pPr>
            <a:r>
              <a:rPr lang="ru-RU" sz="1700" dirty="0" smtClean="0"/>
              <a:t>31 мая 2014 г. отряд "Содружество" учащихся 8А класса МАОУ СОШ №1 г.Нурлат РТ участвовал в Республиканской антитабачной акции «Россия без табака».</a:t>
            </a:r>
          </a:p>
          <a:p>
            <a:pPr marL="0" algn="just">
              <a:spcBef>
                <a:spcPts val="0"/>
              </a:spcBef>
            </a:pPr>
            <a:r>
              <a:rPr lang="ru-RU" sz="1700" dirty="0" smtClean="0"/>
              <a:t>Ребята провели разъяснительную работу в центральном парке с прохожими, рассказывали им о проекте.</a:t>
            </a:r>
          </a:p>
          <a:p>
            <a:pPr marL="0" algn="ctr">
              <a:spcBef>
                <a:spcPts val="0"/>
              </a:spcBef>
            </a:pPr>
            <a:r>
              <a:rPr lang="ru-RU" sz="1700" b="1" dirty="0" smtClean="0"/>
              <a:t>Результаты акции:</a:t>
            </a:r>
          </a:p>
          <a:p>
            <a:pPr marL="0" algn="just">
              <a:spcBef>
                <a:spcPts val="0"/>
              </a:spcBef>
            </a:pPr>
            <a:r>
              <a:rPr lang="ru-RU" sz="1700" dirty="0" smtClean="0"/>
              <a:t>1) 30 человек не употребляют табачные изделия. Прохожие завязали на дереве </a:t>
            </a:r>
            <a:r>
              <a:rPr lang="ru-RU" sz="1700" dirty="0" err="1" smtClean="0"/>
              <a:t>голубую</a:t>
            </a:r>
            <a:r>
              <a:rPr lang="ru-RU" sz="1700" dirty="0" smtClean="0"/>
              <a:t> "Ленточку свободы", символизирующую чистый воздух и свободу выбора.</a:t>
            </a:r>
          </a:p>
          <a:p>
            <a:pPr marL="0" algn="just">
              <a:spcBef>
                <a:spcPts val="0"/>
              </a:spcBef>
            </a:pPr>
            <a:r>
              <a:rPr lang="ru-RU" sz="1700" dirty="0" smtClean="0"/>
              <a:t>2) 15 человек употребляют табачные изделия. </a:t>
            </a:r>
            <a:r>
              <a:rPr lang="ru-RU" sz="1700" dirty="0" smtClean="0"/>
              <a:t>Мужчины </a:t>
            </a:r>
            <a:r>
              <a:rPr lang="ru-RU" sz="1700" dirty="0" smtClean="0"/>
              <a:t>подписали однодневный контракт об отказе от сигарет, после чего также завязали на ели ленточку </a:t>
            </a:r>
            <a:r>
              <a:rPr lang="ru-RU" sz="1700" dirty="0" err="1" smtClean="0"/>
              <a:t>голубого</a:t>
            </a:r>
            <a:r>
              <a:rPr lang="ru-RU" sz="1700" dirty="0" smtClean="0"/>
              <a:t> цвета.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026" name="Picture 2" descr="C:\Users\Hacker\Desktop\Акция 31 мая 2014\9-B4iUrEOg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352800"/>
            <a:ext cx="3835400" cy="2876550"/>
          </a:xfrm>
          <a:prstGeom prst="rect">
            <a:avLst/>
          </a:prstGeom>
          <a:noFill/>
        </p:spPr>
      </p:pic>
      <p:pic>
        <p:nvPicPr>
          <p:cNvPr id="1027" name="Picture 3" descr="C:\Users\Hacker\Desktop\Акция 31 мая 2014\C1IIwVXbG8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352800"/>
            <a:ext cx="2157413" cy="2876551"/>
          </a:xfrm>
          <a:prstGeom prst="rect">
            <a:avLst/>
          </a:prstGeom>
          <a:noFill/>
        </p:spPr>
      </p:pic>
      <p:pic>
        <p:nvPicPr>
          <p:cNvPr id="1028" name="Picture 4" descr="C:\Users\Hacker\Desktop\Акция 31 мая 2014\RXUJkFm8W4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3352800"/>
            <a:ext cx="2157413" cy="2876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cker\Desktop\Акция 31 мая 2014\sZ5mHgDrnB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28600"/>
            <a:ext cx="2157412" cy="2876549"/>
          </a:xfrm>
          <a:prstGeom prst="rect">
            <a:avLst/>
          </a:prstGeom>
          <a:noFill/>
        </p:spPr>
      </p:pic>
      <p:pic>
        <p:nvPicPr>
          <p:cNvPr id="2051" name="Picture 3" descr="C:\Users\Hacker\Desktop\Акция 31 мая 2014\xIyvRp4T0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28600"/>
            <a:ext cx="2157412" cy="2876549"/>
          </a:xfrm>
          <a:prstGeom prst="rect">
            <a:avLst/>
          </a:prstGeom>
          <a:noFill/>
        </p:spPr>
      </p:pic>
      <p:pic>
        <p:nvPicPr>
          <p:cNvPr id="2052" name="Picture 4" descr="C:\Users\Hacker\Desktop\Акция 31 мая 2014\eyjnYIU7u8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228600"/>
            <a:ext cx="3302000" cy="2876550"/>
          </a:xfrm>
          <a:prstGeom prst="rect">
            <a:avLst/>
          </a:prstGeom>
          <a:noFill/>
        </p:spPr>
      </p:pic>
      <p:pic>
        <p:nvPicPr>
          <p:cNvPr id="2053" name="Picture 5" descr="C:\Users\Hacker\Desktop\Акция 31 мая 2014\INsPaIcNbc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352800"/>
            <a:ext cx="2143125" cy="2857500"/>
          </a:xfrm>
          <a:prstGeom prst="rect">
            <a:avLst/>
          </a:prstGeom>
          <a:noFill/>
        </p:spPr>
      </p:pic>
      <p:pic>
        <p:nvPicPr>
          <p:cNvPr id="2054" name="Picture 6" descr="C:\Users\Hacker\Desktop\Акция 31 мая 2014\JiDKB22xvLQ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3352800"/>
            <a:ext cx="2157412" cy="2876549"/>
          </a:xfrm>
          <a:prstGeom prst="rect">
            <a:avLst/>
          </a:prstGeom>
          <a:noFill/>
        </p:spPr>
      </p:pic>
      <p:pic>
        <p:nvPicPr>
          <p:cNvPr id="2055" name="Picture 7" descr="C:\Users\Hacker\Desktop\Акция 31 мая 2014\Mt6etDrpYw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1" y="3352800"/>
            <a:ext cx="2057400" cy="2876550"/>
          </a:xfrm>
          <a:prstGeom prst="rect">
            <a:avLst/>
          </a:prstGeom>
          <a:noFill/>
        </p:spPr>
      </p:pic>
      <p:pic>
        <p:nvPicPr>
          <p:cNvPr id="2056" name="Picture 8" descr="C:\Users\Hacker\Desktop\Акция 31 мая 2014\yM5vKudvjP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1800" y="3352800"/>
            <a:ext cx="2157413" cy="2876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</TotalTime>
  <Words>98</Words>
  <Application>Microsoft Office PowerPoint</Application>
  <PresentationFormat>Экран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Солнцестояние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Hacker</dc:creator>
  <cp:lastModifiedBy>Hacker</cp:lastModifiedBy>
  <cp:revision>4</cp:revision>
  <dcterms:created xsi:type="dcterms:W3CDTF">2014-06-05T09:14:43Z</dcterms:created>
  <dcterms:modified xsi:type="dcterms:W3CDTF">2014-06-05T09:50:04Z</dcterms:modified>
</cp:coreProperties>
</file>